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7"/>
  </p:notesMasterIdLst>
  <p:handoutMasterIdLst>
    <p:handoutMasterId r:id="rId18"/>
  </p:handoutMasterIdLst>
  <p:sldIdLst>
    <p:sldId id="446" r:id="rId5"/>
    <p:sldId id="462" r:id="rId6"/>
    <p:sldId id="467" r:id="rId7"/>
    <p:sldId id="463" r:id="rId8"/>
    <p:sldId id="464" r:id="rId9"/>
    <p:sldId id="465" r:id="rId10"/>
    <p:sldId id="466" r:id="rId11"/>
    <p:sldId id="468" r:id="rId12"/>
    <p:sldId id="469" r:id="rId13"/>
    <p:sldId id="470" r:id="rId14"/>
    <p:sldId id="471" r:id="rId15"/>
    <p:sldId id="4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85590-4334-7C35-FD7B-226DB9894C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FC50DA-E9BD-72C0-8E98-CDF0286EE7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4B090D-C213-DD1C-8127-5CB43D0F89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09C79-6C7B-F62E-1072-B4B577B6BD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059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D640D-4798-C67C-E663-0AAA66F99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C0C5AC-E689-900E-C790-E4783D2130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467F67-61C8-F96E-7633-B9F30E7ED9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A7511-6F0E-8B36-A6BF-08F1180C07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2127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4BFB5-BE53-D70B-FC37-66C3DEFF4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2AA3CA-A63B-5745-D2E1-6AFA81946E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95FFF6-E374-828D-1E06-FFC8AA69BC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5FC9A-CF2F-6665-C4DE-0CF6D59DA5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95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675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24C599-FFD7-7FDC-A074-B926D87AA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B585EF-DF68-E959-7A70-B0C5900F02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CDA031-8D3E-DD66-6941-373945B403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0A512-3ADA-2017-9F23-5D5E2C7894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267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56E38-E202-2644-619C-6FD003BCD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B70752-4A9C-283C-BE75-59A58D8CC2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1B4411-EA5F-3FD7-51F1-CB7390857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B2642-625B-7117-46E1-64802F9D63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46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56FA9-07F5-7DBD-7C93-643215313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BF7F60-9B2F-8F5C-1E8A-C8A2D9FE5A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BA069B-C071-65CC-79A0-79ADC75DB9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AF7C87-C9F0-2915-CC65-B685BCDDF2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7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3C4F70-D4CC-87B4-588B-81FF13630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4C27FA-83BE-1D29-2AF6-4129864B46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68205B-0C20-3E0B-4A15-9613FED015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C844C-2267-798C-2FEF-2432FCDECB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899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51503-8C17-59F8-1FA0-1DB85F443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D998E1-87EC-F7F2-D7DB-5B8071C395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B471D3-1F04-E191-E35A-ACE82A3CC9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F3B1D-F928-33AA-6F4B-8BE2F00425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368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E80A0-682B-6D70-1BBD-CA7A07AEB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D13A35-CFD2-D7DA-7F47-63D364809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F954B6-20E5-98F7-BADA-2010593055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B01EE-5005-78E3-0AD3-80EBC2A1E0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155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87D2D5-FAAD-DCA9-133B-55AAA265E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0AA2B2-32BF-344D-77FD-D67FC649D5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F60F5E-C888-C31B-D0A1-3462BEDBF7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43620-8BEA-9CAD-ECC3-EF495FC63E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88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6333" y="1399873"/>
            <a:ext cx="6581554" cy="3132365"/>
          </a:xfrm>
        </p:spPr>
        <p:txBody>
          <a:bodyPr anchor="t" anchorCtr="0">
            <a:normAutofit/>
          </a:bodyPr>
          <a:lstStyle/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دفتر فنی و توسعه</a:t>
            </a:r>
            <a:b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مجتمع صنعتی چادرملو</a:t>
            </a:r>
            <a:b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a-IR" dirty="0">
                <a:latin typeface="Arial" panose="020B0604020202020204" pitchFamily="34" charset="0"/>
                <a:cs typeface="Arial" panose="020B0604020202020204" pitchFamily="34" charset="0"/>
              </a:rPr>
              <a:t>تعیین نقاط اپتیموم پارامترهای تولید بر اساس خلوص اکسیژن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04874-D47D-43F6-A55F-186832C5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D6BB2-B204-4C30-BAD8-D6317F622E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EDE8E1-AC7C-4332-A42B-EC72D94E38EB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2A0E51-0EDA-4FEF-ACD7-A90FFE94E27F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7DD4D0-EFFC-4FB5-8EC6-5C8B7D1CC2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86FB7-0018-145D-3937-303D1009C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B512548B-287B-02CC-371F-BE8968560F1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ACB6A9-4D63-3494-DC8D-CC5050CA90C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E73BC2-DEAA-7B8C-2265-BF37712894D4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510545-9AC4-ACB3-266B-1AB1E525EB52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385133-49FF-CC54-B540-DF75E0E38450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46FA32-B333-B6E3-2344-16A3417AE8F4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D653D18-A1C9-ACBA-8C93-65DD20AE695B}"/>
              </a:ext>
            </a:extLst>
          </p:cNvPr>
          <p:cNvSpPr txBox="1">
            <a:spLocks/>
          </p:cNvSpPr>
          <p:nvPr/>
        </p:nvSpPr>
        <p:spPr>
          <a:xfrm>
            <a:off x="1447792" y="230139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فشار و دمای خروجی توربین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F3A8268-1651-3F6F-65DF-2009FD11B1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80258" y="941124"/>
            <a:ext cx="7425058" cy="544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96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D5C3F-8402-E004-CA5E-FF883C320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51F6C44F-DAB6-2CCC-AED4-7AE2664E1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42A33A-DDC1-7F78-6C81-3C610492B1D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8E01B3-2170-911B-E341-982542D6856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235D515-0233-12EC-32C6-E471C5C2019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5E2EBB-1CE6-F000-6431-70C4EB830825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355BFC-808B-6419-AF17-CC24D7C0D67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27527A7-B798-43FC-63BA-1B217B269001}"/>
              </a:ext>
            </a:extLst>
          </p:cNvPr>
          <p:cNvSpPr txBox="1">
            <a:spLocks/>
          </p:cNvSpPr>
          <p:nvPr/>
        </p:nvSpPr>
        <p:spPr>
          <a:xfrm>
            <a:off x="1907310" y="150947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سرعت توربین بر خلوص اکسیژن مایع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C995688-5182-C79A-A073-20728DEA15E0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مورد مطالعه حجم هوای تولید شده به شرح زیر طبقه بندی شده و در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44B972-419C-CB37-696C-F142B836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720486" y="1572917"/>
            <a:ext cx="6263640" cy="459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08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EE91B4-94DE-A2A1-ECFE-A59511084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721F6B9E-B4D0-C347-698D-945878E488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DA3BBB-519B-AC68-4528-FEFDF89F03E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224054-30C9-9832-CBE0-74E7631BB0F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2123509-9BA5-0933-1FAF-54042CAB8930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12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558DF2-7015-A28E-3350-E736B096F713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A9C28C-D5A3-8141-8BA1-6D58E78ABFEC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A66B2CE5-A220-E2F0-82CE-00F2D266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8471" y="1824441"/>
            <a:ext cx="6406192" cy="710985"/>
          </a:xfrm>
        </p:spPr>
        <p:txBody>
          <a:bodyPr anchor="t" anchorCtr="0">
            <a:normAutofit/>
          </a:bodyPr>
          <a:lstStyle/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بحث و تبادل نظر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914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704874-D47D-43F6-A55F-186832C5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D6BB2-B204-4C30-BAD8-D6317F622E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EDE8E1-AC7C-4332-A42B-EC72D94E38EB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2A0E51-0EDA-4FEF-ACD7-A90FFE94E27F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7DD4D0-EFFC-4FB5-8EC6-5C8B7D1CC2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E520D957-4FEA-401F-881A-A903A5BBB2CE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>
                <a:latin typeface="Arial" panose="020B0604020202020204" pitchFamily="34" charset="0"/>
                <a:cs typeface="Arial" panose="020B0604020202020204" pitchFamily="34" charset="0"/>
              </a:rPr>
              <a:t>بازه زمانی مورد مطالعه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7DEA07B-5521-4B4A-B876-671C3D5608F0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اطلاعات 26 روز از 25 شهریور تا 19 مهر 1403 در این مطالعه مورد استفاده قرار گرفته است و تمام پارامترها با استپ زمانی 5 دقیقه در این بازه زمانی استخراج شده اند.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7C3055-7C6C-476F-B0BE-CF8FC171F66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2" cy="461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03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B8D6C-BC4C-7B6F-4304-1F1F72483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179EC2E7-EFDC-D2E0-E88E-484BD83055C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BAE281-2720-0791-2E9B-366249F56F9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7A4A5C8-6B2D-540E-273B-D35AE40F3C57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A4A5189-E4D6-FE05-0E78-4A53DF0ED4FE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3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33C352-0211-7646-4E97-0A57867DB223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5E5C50-572C-E1CF-624C-97E7A95DFC0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2D19310-E49A-A163-74DB-EE3EEEC6C453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85000" lnSpcReduction="1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همبستگی داده ها نسبت به هم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A4FC3F-D224-55B3-B0E4-0FAEE972F54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762290" y="999728"/>
            <a:ext cx="7260994" cy="532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971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FB5917-06B8-4999-0BDA-9B2F0A411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AB56338-B6B4-6E92-2916-F51B7AB540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D064E5-8CCB-649E-E94E-190444E5706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C675A7-CF10-1197-F656-69E80060B376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1067CF3-9A2A-D22A-9434-3B0D566CF6B3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4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4E838E-9676-4C9D-E25E-E2F8E9179480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D621B4-6FFD-872D-1BCA-C4B8F770B11C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D3D54FF7-FB1E-0600-2F8D-70B8DFC27366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اکسیژن مایع بر اساس خلوص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F80AB98C-2B90-43BE-1F2A-DD4097B4030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زمانی مورد مطالعه خلوص اکسیژن مایع تولید شده به شرح زیر طبقه بندی و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3C3C21B-E088-D02B-19C5-F3E3FBFC27A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1" cy="461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46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6D1F6-36E0-2797-0C6D-3A0E9EE63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469865E6-C560-3245-E84E-C61CABCBA0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9C43E1-73E9-49BD-AAA5-4B09037ABA3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0274C0-FBE8-DB48-7AA8-21C003BCC633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449B316-F83A-66E1-4FB7-E752F5F52297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0DEAEA-C12A-1A5C-B8E4-EBB08778BD7E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7AAF86-3912-56A1-73BE-2E8AD4DDB6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2AC3B25F-CB65-3801-1FFD-8B7B03B9AEDA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اکسیژن مایع بر اساس خلوص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9593B471-9AFC-C12A-F833-B338BD2EFC26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هیستوگرام اکسیژن مایع تولید شده با توجه به خلوص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3F40EF9-B44B-BF0C-0D07-3F59C055ED3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1" cy="461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27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CD063-D530-5FEE-FCC3-7CE83B0DE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FFD2BB39-9189-53BC-ED8B-FF1591967E3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A0DBF7-6315-CA8A-AA4B-FA3EE8040F05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94EB96-12F7-A2FB-BFA1-7AC59C3874FA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0A61A42-B982-2ECD-EC97-AA9E8CA85C21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46A3B3-173F-7A24-1C9C-78CC9B34AA9C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E3294B-CF15-E9D6-077A-CB16731C3E2D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1DA09D21-9944-69C9-B1E9-6F267CB1DDAF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25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حجم هوای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B183DC2A-F1BB-6246-E965-88443E6C5FF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هیستوگرام حجم هوای تولیدی برحسب نرمال مترمکعب بر ساعت در بازه زمانی مورد مطالعه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F3870F3-8618-FF12-C7E8-5E462667A43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0" cy="461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888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6039A-8CF4-D9C9-0777-D806211A8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134CECFF-AA04-6D7A-955C-CEDF4EC6E9A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E637B9-FB17-7ACC-8136-E17E56C3DFA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75532C3-934A-4D19-A60E-7A8BF2FADF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A85237B-A1DD-0C95-9F01-B539D88E7902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CC5C49-6920-4DDF-D63B-EFB4205FCEDB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C47295-A470-8A5C-F10C-1CF363A4D8A8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8A97621A-343B-B1E5-F080-A2DF458D4315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25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حجم هوای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193B4309-7C53-3DCF-57D2-A5F95287668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مورد مطالعه حجم هوای تولید شده به شرح زیر طبقه بندی شده و در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B02E093-D8FD-A75B-B74F-0B7573931DD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76546" y="1572917"/>
            <a:ext cx="8351523" cy="459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63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563B1-483C-47D9-BCC1-9E82AFE84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23A58F48-FFA7-18CC-6FCB-D5720E9945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63B68F-3242-C163-87EB-20A676F691C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076C04A-B77E-2AFB-0BAC-3544A768F34C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D3A68DA-CCC9-73FC-A71A-A9728CFF0499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B3C3FA-8672-1F6A-B799-69FB6ECF2016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8A1285-AFCF-18F6-70F7-F724ABE8EC03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350224F4-A734-3C25-6A75-B09F6446516B}"/>
              </a:ext>
            </a:extLst>
          </p:cNvPr>
          <p:cNvSpPr txBox="1">
            <a:spLocks/>
          </p:cNvSpPr>
          <p:nvPr/>
        </p:nvSpPr>
        <p:spPr>
          <a:xfrm>
            <a:off x="2100045" y="110175"/>
            <a:ext cx="6585486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حجم هوای تولید بر آمپر مصرفی کمپرسورهای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C5000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464D15D-8130-217C-6562-FC04BF68E1F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70043" y="931334"/>
            <a:ext cx="7445490" cy="546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662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21D83-8D0F-DB4D-8A68-90AF57FFA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C0ACC867-F960-D307-5ADC-6FC1379FC8C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37CDAA-E9FF-7EEF-1B95-E9FD1F7DEB0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645065C-5C52-B47D-4D54-61F94B9062F4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EEC5608-A1EC-FA54-25C4-971F6A9C4B5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7971A3-79EA-8609-61DC-DF798EDB125B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642324-EFD1-7A1C-EF86-159DB16BDFA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3E382AE6-E177-D1AF-059C-A048870D5E8F}"/>
              </a:ext>
            </a:extLst>
          </p:cNvPr>
          <p:cNvSpPr txBox="1">
            <a:spLocks/>
          </p:cNvSpPr>
          <p:nvPr/>
        </p:nvSpPr>
        <p:spPr>
          <a:xfrm>
            <a:off x="1447792" y="230139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77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خلوص اکسیژن مایع بر آمپر مصرفی کمپرسورهای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C5000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4F80193-31E1-B207-A25F-96C0385E638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97084" y="941124"/>
            <a:ext cx="7391406" cy="542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58274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98AF5320-421A-4856-A75D-6587C36D5470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6E2187FA-78B5-42F2-9074-40D4C2C1399B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CED26E1E-587B-4123-A4F9-DB49A037FBB9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573AD6BE-256C-44EB-886C-5713CB0A8D4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Pantone Color of the Year 2022</Template>
  <TotalTime>592</TotalTime>
  <Words>364</Words>
  <Application>Microsoft Office PowerPoint</Application>
  <PresentationFormat>Widescreen</PresentationFormat>
  <Paragraphs>66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دفتر فنی و توسعه مجتمع صنعتی چادرملو  تعیین نقاط اپتیموم پارامترهای تولید بر اساس خلوص اکسیژن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بحث و تبادل نظر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PANTONE® COLOR OF THE YEAR 2022</dc:title>
  <dc:creator>heidar alavi</dc:creator>
  <cp:lastModifiedBy>heidar alavi</cp:lastModifiedBy>
  <cp:revision>80</cp:revision>
  <dcterms:created xsi:type="dcterms:W3CDTF">2022-01-20T08:53:11Z</dcterms:created>
  <dcterms:modified xsi:type="dcterms:W3CDTF">2024-11-14T07:43:00Z</dcterms:modified>
</cp:coreProperties>
</file>